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E8E8E8"/>
    <a:srgbClr val="D63C2B"/>
    <a:srgbClr val="8A1D0D"/>
    <a:srgbClr val="35BBE2"/>
    <a:srgbClr val="006FB3"/>
    <a:srgbClr val="C05426"/>
    <a:srgbClr val="FDB714"/>
    <a:srgbClr val="B9D031"/>
    <a:srgbClr val="85A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H="1">
            <a:off x="-41002" y="2610396"/>
            <a:ext cx="7632594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-41002" y="2556280"/>
            <a:ext cx="7632594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3941379" y="3186459"/>
            <a:ext cx="3619884" cy="2268409"/>
          </a:xfrm>
          <a:prstGeom prst="rect">
            <a:avLst/>
          </a:prstGeom>
          <a:gradFill flip="none" rotWithShape="1">
            <a:gsLst>
              <a:gs pos="0">
                <a:srgbClr val="E8E8E8"/>
              </a:gs>
              <a:gs pos="100000">
                <a:srgbClr val="ABABA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627271"/>
            <a:ext cx="6336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Продающий заголовок</a:t>
            </a:r>
            <a:endParaRPr lang="ru-RU" sz="4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6655" y="3306724"/>
            <a:ext cx="314933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 </a:t>
            </a: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totality of everything </a:t>
            </a:r>
            <a:endParaRPr lang="en-US" sz="1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1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that exists including all physical matter and energy, the planets, stars, galaxies, and the contents of intergalactic space, although this usage may differ with the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context</a:t>
            </a: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8743" y="95765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83029" y="95765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2618" y="1460009"/>
            <a:ext cx="3806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 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totality of everything that exists including all physical matter 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endParaRPr lang="ru-RU" sz="1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86459"/>
            <a:ext cx="3783724" cy="478390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1380" y="5704397"/>
            <a:ext cx="3619884" cy="227058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15781"/>
            <a:ext cx="5345473" cy="217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63</Words>
  <Application>Microsoft Office PowerPoint</Application>
  <PresentationFormat>Произвольный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28</cp:revision>
  <dcterms:created xsi:type="dcterms:W3CDTF">2011-06-17T23:30:18Z</dcterms:created>
  <dcterms:modified xsi:type="dcterms:W3CDTF">2011-06-21T01:33:36Z</dcterms:modified>
</cp:coreProperties>
</file>